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1" r:id="rId4"/>
    <p:sldId id="262" r:id="rId5"/>
    <p:sldId id="270" r:id="rId6"/>
    <p:sldId id="264" r:id="rId7"/>
    <p:sldId id="271" r:id="rId8"/>
    <p:sldId id="272" r:id="rId9"/>
    <p:sldId id="273" r:id="rId10"/>
    <p:sldId id="268" r:id="rId11"/>
    <p:sldId id="274" r:id="rId12"/>
    <p:sldId id="269" r:id="rId13"/>
    <p:sldId id="260" r:id="rId14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9"/>
  </p:normalViewPr>
  <p:slideViewPr>
    <p:cSldViewPr snapToGrid="0" snapToObjects="1">
      <p:cViewPr varScale="1">
        <p:scale>
          <a:sx n="109" d="100"/>
          <a:sy n="109" d="100"/>
        </p:scale>
        <p:origin x="63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2C011-57F4-7741-AED4-295DE1B5C24D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168F0-E0AB-654D-914B-D045381027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94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26D1-6366-BB49-8B14-7727B8A943CD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C3FB-A842-3F4D-A3AD-7FF59D9E5B98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F602-1266-7040-84E5-312B5FFF826C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74C0-DF6A-1946-B778-5596BD66561D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A7F5-5452-BD49-88A1-7EF99AE999ED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5210-FA82-B244-8AE5-B317FE06F7A4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AF1-0698-5F46-BD4C-7AFC556FC45A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6FE4-EA9C-3540-BCE7-7CC0EF4F0D57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52E5-FB20-204D-8976-CDB7C7513F8F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B79C-D20F-934E-847F-68705345EFEE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D2D5-F351-5C4B-BA45-3A0EC2A3BF23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B7E0C-541E-514B-A618-FAF3213E995C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0109" y="2356298"/>
            <a:ext cx="292099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/>
            </a:pPr>
            <a:r>
              <a:rPr lang="tr-TR" sz="2000" dirty="0">
                <a:solidFill>
                  <a:srgbClr val="323232"/>
                </a:solidFill>
              </a:rPr>
              <a:t>Bildiri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Başlığı</a:t>
            </a:r>
            <a:endParaRPr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2894BDE4-C8CA-4472-AE31-CC3E63D57C88}"/>
              </a:ext>
            </a:extLst>
          </p:cNvPr>
          <p:cNvSpPr txBox="1"/>
          <p:nvPr/>
        </p:nvSpPr>
        <p:spPr>
          <a:xfrm>
            <a:off x="2721576" y="3609151"/>
            <a:ext cx="60980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/>
            </a:pPr>
            <a:r>
              <a:rPr lang="tr-TR" sz="1800" dirty="0">
                <a:solidFill>
                  <a:srgbClr val="323232"/>
                </a:solidFill>
              </a:rPr>
              <a:t>Ad </a:t>
            </a:r>
            <a:r>
              <a:rPr lang="tr-TR" sz="1800" dirty="0" err="1">
                <a:solidFill>
                  <a:srgbClr val="323232"/>
                </a:solidFill>
              </a:rPr>
              <a:t>Soyad</a:t>
            </a:r>
            <a:r>
              <a:rPr lang="tr-TR" sz="1800" dirty="0">
                <a:solidFill>
                  <a:srgbClr val="323232"/>
                </a:solidFill>
              </a:rPr>
              <a:t> – Kurum</a:t>
            </a:r>
            <a:endParaRPr lang="tr-TR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1A9CE42-3675-2681-1C45-3235BF6E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8392" y="6356350"/>
            <a:ext cx="44840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563" y="-21569"/>
            <a:ext cx="11641014" cy="14287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2023F3-04AD-27D7-EF65-6484A78C0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908B30-2256-AAC4-832F-75FEDF417664}"/>
              </a:ext>
            </a:extLst>
          </p:cNvPr>
          <p:cNvSpPr txBox="1"/>
          <p:nvPr/>
        </p:nvSpPr>
        <p:spPr>
          <a:xfrm>
            <a:off x="457200" y="914400"/>
            <a:ext cx="128349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endParaRPr lang="tr-TR" sz="2400" b="1" dirty="0" smtClean="0">
              <a:solidFill>
                <a:srgbClr val="323232"/>
              </a:solidFill>
            </a:endParaRPr>
          </a:p>
          <a:p>
            <a:pPr>
              <a:defRPr sz="3200"/>
            </a:pPr>
            <a:r>
              <a:rPr lang="tr-TR" sz="2400" b="1" dirty="0" smtClean="0">
                <a:solidFill>
                  <a:srgbClr val="323232"/>
                </a:solidFill>
              </a:rPr>
              <a:t>Tartışma</a:t>
            </a:r>
            <a:endParaRPr lang="tr-TR" sz="2400" b="1" dirty="0">
              <a:solidFill>
                <a:srgbClr val="32323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7591CD-B9D2-AD49-FCDD-3833039C2C3B}"/>
              </a:ext>
            </a:extLst>
          </p:cNvPr>
          <p:cNvSpPr txBox="1"/>
          <p:nvPr/>
        </p:nvSpPr>
        <p:spPr>
          <a:xfrm>
            <a:off x="457200" y="1376065"/>
            <a:ext cx="309757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endParaRPr lang="tr-TR" sz="2000" dirty="0" smtClean="0">
              <a:solidFill>
                <a:srgbClr val="323232"/>
              </a:solidFill>
            </a:endParaRPr>
          </a:p>
          <a:p>
            <a:pPr>
              <a:defRPr sz="2000"/>
            </a:pPr>
            <a:r>
              <a:rPr sz="2000" dirty="0" err="1" smtClean="0">
                <a:solidFill>
                  <a:srgbClr val="323232"/>
                </a:solidFill>
              </a:rPr>
              <a:t>İçerik</a:t>
            </a:r>
            <a:r>
              <a:rPr sz="2000" dirty="0" smtClean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746922A-95A4-B7F5-DCC8-5E86A6924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8915"/>
            <a:ext cx="10363200" cy="103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171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B294E-F0D9-A21D-FE59-B608A80D9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E560B7-06DE-0F7E-BCBD-A1A685E870C6}"/>
              </a:ext>
            </a:extLst>
          </p:cNvPr>
          <p:cNvSpPr txBox="1"/>
          <p:nvPr/>
        </p:nvSpPr>
        <p:spPr>
          <a:xfrm>
            <a:off x="457200" y="914400"/>
            <a:ext cx="95410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endParaRPr lang="tr-TR" sz="2400" b="1" dirty="0" smtClean="0">
              <a:solidFill>
                <a:srgbClr val="323232"/>
              </a:solidFill>
            </a:endParaRPr>
          </a:p>
          <a:p>
            <a:pPr>
              <a:defRPr sz="3200"/>
            </a:pPr>
            <a:r>
              <a:rPr lang="tr-TR" sz="2400" b="1" dirty="0" smtClean="0">
                <a:solidFill>
                  <a:srgbClr val="323232"/>
                </a:solidFill>
              </a:rPr>
              <a:t>Sonuç</a:t>
            </a:r>
            <a:endParaRPr lang="tr-TR" sz="2400" b="1" dirty="0">
              <a:solidFill>
                <a:srgbClr val="32323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14AA5C-BEC0-016D-DF4A-88321D07FC28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FD6DC0F-F295-2741-9778-6E21F2A85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266" y="0"/>
            <a:ext cx="10363200" cy="1292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542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7B2BC4-CC63-A064-30EA-7400DBB1C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7E9E66-6FDB-3D8C-AE32-91741A52F81C}"/>
              </a:ext>
            </a:extLst>
          </p:cNvPr>
          <p:cNvSpPr txBox="1"/>
          <p:nvPr/>
        </p:nvSpPr>
        <p:spPr>
          <a:xfrm>
            <a:off x="457200" y="914400"/>
            <a:ext cx="123783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endParaRPr lang="tr-TR" sz="2400" b="1" dirty="0" smtClean="0">
              <a:solidFill>
                <a:srgbClr val="323232"/>
              </a:solidFill>
            </a:endParaRPr>
          </a:p>
          <a:p>
            <a:pPr>
              <a:defRPr sz="3200"/>
            </a:pPr>
            <a:r>
              <a:rPr lang="tr-TR" sz="2400" b="1" dirty="0" smtClean="0">
                <a:solidFill>
                  <a:srgbClr val="323232"/>
                </a:solidFill>
              </a:rPr>
              <a:t>Öneriler</a:t>
            </a:r>
            <a:endParaRPr lang="tr-TR" sz="2400" b="1" dirty="0">
              <a:solidFill>
                <a:srgbClr val="32323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BD0F73-356E-3A76-2AE4-E4FDD3EBE5C5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E1A5473-3D1C-43CF-1849-4AB2395A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0"/>
            <a:ext cx="10363200" cy="104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857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2582562"/>
            <a:ext cx="10058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/>
            </a:pPr>
            <a:r>
              <a:rPr sz="4000" b="1" dirty="0" err="1">
                <a:solidFill>
                  <a:srgbClr val="006600"/>
                </a:solidFill>
              </a:rPr>
              <a:t>Teşekkürler</a:t>
            </a:r>
            <a:endParaRPr sz="4000" b="1" dirty="0">
              <a:solidFill>
                <a:srgbClr val="0066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275438"/>
            <a:ext cx="10058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rPr sz="2000" dirty="0" err="1">
                <a:solidFill>
                  <a:srgbClr val="323232"/>
                </a:solidFill>
              </a:rPr>
              <a:t>İletişim</a:t>
            </a:r>
            <a:r>
              <a:rPr sz="2000" dirty="0">
                <a:solidFill>
                  <a:srgbClr val="323232"/>
                </a:solidFill>
              </a:rPr>
              <a:t>: </a:t>
            </a:r>
            <a:r>
              <a:rPr sz="2000" dirty="0" err="1">
                <a:solidFill>
                  <a:srgbClr val="323232"/>
                </a:solidFill>
              </a:rPr>
              <a:t>e-posta@kurum.edu.tr</a:t>
            </a:r>
            <a:endParaRPr sz="2000" dirty="0">
              <a:solidFill>
                <a:srgbClr val="323232"/>
              </a:solidFill>
            </a:endParaRP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C2F2509-665B-04E9-55FC-F638F732E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996" y="0"/>
            <a:ext cx="10363200" cy="1428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123662"/>
            <a:ext cx="277454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Araştırmanın Amacı </a:t>
            </a:r>
            <a:endParaRPr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897100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73DCEF5-40B4-4282-A3C4-317A90811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8205" y="6344951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096" y="63291"/>
            <a:ext cx="10363200" cy="11588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3A8F34-E560-F495-EB0A-FC8A1784D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D4CEEC-F7ED-DC5E-B4C6-1DE5A3FEB26B}"/>
              </a:ext>
            </a:extLst>
          </p:cNvPr>
          <p:cNvSpPr txBox="1"/>
          <p:nvPr/>
        </p:nvSpPr>
        <p:spPr>
          <a:xfrm>
            <a:off x="457200" y="914400"/>
            <a:ext cx="128214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endParaRPr lang="tr-TR" sz="2400" b="1" dirty="0" smtClean="0">
              <a:solidFill>
                <a:srgbClr val="323232"/>
              </a:solidFill>
            </a:endParaRPr>
          </a:p>
          <a:p>
            <a:pPr>
              <a:defRPr sz="3200"/>
            </a:pPr>
            <a:r>
              <a:rPr lang="tr-TR" sz="2400" b="1" dirty="0" smtClean="0">
                <a:solidFill>
                  <a:srgbClr val="323232"/>
                </a:solidFill>
              </a:rPr>
              <a:t>Literatür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EF295-A621-2C63-42EF-BE5DD00ABD84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1207900-5EDE-7442-B605-7B800041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B2705-E73A-9A4A-9046-F42118785AB5}" type="datetime2">
              <a:rPr lang="tr-TR" smtClean="0"/>
              <a:t>27 Mart 2026 Cuma</a:t>
            </a:fld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35015C1-F116-0286-02F1-7CFD55D09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735" y="-12700"/>
            <a:ext cx="10363200" cy="1076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57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B41B0C-F188-16C4-626C-996398615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37E63B-095C-60F8-7DB4-322DE3A75446}"/>
              </a:ext>
            </a:extLst>
          </p:cNvPr>
          <p:cNvSpPr txBox="1"/>
          <p:nvPr/>
        </p:nvSpPr>
        <p:spPr>
          <a:xfrm>
            <a:off x="457200" y="914400"/>
            <a:ext cx="115666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endParaRPr lang="tr-TR" sz="2400" b="1" dirty="0" smtClean="0">
              <a:solidFill>
                <a:srgbClr val="323232"/>
              </a:solidFill>
            </a:endParaRPr>
          </a:p>
          <a:p>
            <a:pPr>
              <a:defRPr sz="3200"/>
            </a:pPr>
            <a:r>
              <a:rPr lang="tr-TR" sz="2400" b="1" dirty="0" smtClean="0">
                <a:solidFill>
                  <a:srgbClr val="323232"/>
                </a:solidFill>
              </a:rPr>
              <a:t>Yöntem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B530B7-416E-2F42-339C-AD9383E53C67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D15E515-3B3F-DFEE-473D-9C9178D0D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812" y="0"/>
            <a:ext cx="10363200" cy="105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78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C7B73-0B58-B5D2-8485-0B1F283E7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329FEC-90BC-ECE0-8647-F0FC62200BE5}"/>
              </a:ext>
            </a:extLst>
          </p:cNvPr>
          <p:cNvSpPr txBox="1"/>
          <p:nvPr/>
        </p:nvSpPr>
        <p:spPr>
          <a:xfrm>
            <a:off x="457200" y="914400"/>
            <a:ext cx="115666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endParaRPr lang="tr-TR" sz="2400" b="1" dirty="0" smtClean="0">
              <a:solidFill>
                <a:srgbClr val="323232"/>
              </a:solidFill>
            </a:endParaRPr>
          </a:p>
          <a:p>
            <a:pPr>
              <a:defRPr sz="3200"/>
            </a:pPr>
            <a:r>
              <a:rPr lang="tr-TR" sz="2400" b="1" dirty="0" smtClean="0">
                <a:solidFill>
                  <a:srgbClr val="323232"/>
                </a:solidFill>
              </a:rPr>
              <a:t>Yöntem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BD6561-2A6C-D8AC-1EFF-DDD0D7F36D91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3C1971A-4024-9B16-2225-4808305A7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812" y="62890"/>
            <a:ext cx="10363200" cy="103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469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3D04A8-51B6-081E-9A15-0D5B1CF9B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76E8CF-FC72-9F44-A688-2A9483DB41DA}"/>
              </a:ext>
            </a:extLst>
          </p:cNvPr>
          <p:cNvSpPr txBox="1"/>
          <p:nvPr/>
        </p:nvSpPr>
        <p:spPr>
          <a:xfrm>
            <a:off x="457200" y="914400"/>
            <a:ext cx="12458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Bulgular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B25565-F58A-B004-C8FE-FE1BA2015C82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2D519D-FA37-7004-F169-11E47CEC7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812" y="10135"/>
            <a:ext cx="10363200" cy="107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656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33CA1-1B19-8766-D7D7-D8637A605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C2681D-0B75-6467-70AC-E771A3A867CC}"/>
              </a:ext>
            </a:extLst>
          </p:cNvPr>
          <p:cNvSpPr txBox="1"/>
          <p:nvPr/>
        </p:nvSpPr>
        <p:spPr>
          <a:xfrm>
            <a:off x="457200" y="914400"/>
            <a:ext cx="124585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endParaRPr lang="tr-TR" sz="2400" b="1" dirty="0" smtClean="0">
              <a:solidFill>
                <a:srgbClr val="323232"/>
              </a:solidFill>
            </a:endParaRPr>
          </a:p>
          <a:p>
            <a:pPr>
              <a:defRPr sz="3200"/>
            </a:pPr>
            <a:r>
              <a:rPr lang="tr-TR" sz="2400" b="1" dirty="0" smtClean="0">
                <a:solidFill>
                  <a:srgbClr val="323232"/>
                </a:solidFill>
              </a:rPr>
              <a:t>Bulgular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032523-070F-B6E3-3C40-B4ACA8B2095B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5E898CB-1414-E429-FB15-D04107647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0"/>
            <a:ext cx="10363200" cy="123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660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E3803-5E4F-BD56-F1F4-C21C1D1AF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F4F782-BEDE-9D6B-5BF6-8FE1EC03C893}"/>
              </a:ext>
            </a:extLst>
          </p:cNvPr>
          <p:cNvSpPr txBox="1"/>
          <p:nvPr/>
        </p:nvSpPr>
        <p:spPr>
          <a:xfrm>
            <a:off x="457200" y="914400"/>
            <a:ext cx="124585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endParaRPr lang="tr-TR" sz="2400" b="1" dirty="0" smtClean="0">
              <a:solidFill>
                <a:srgbClr val="323232"/>
              </a:solidFill>
            </a:endParaRPr>
          </a:p>
          <a:p>
            <a:pPr>
              <a:defRPr sz="3200"/>
            </a:pPr>
            <a:r>
              <a:rPr lang="tr-TR" sz="2400" b="1" dirty="0" smtClean="0">
                <a:solidFill>
                  <a:srgbClr val="323232"/>
                </a:solidFill>
              </a:rPr>
              <a:t>Bulgular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EA254A-42D0-8080-0178-9EC92B80CF92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AB0C3F0-FE08-57A8-A189-7E1FE73BE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835" y="140677"/>
            <a:ext cx="10363200" cy="1186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434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79B3B-17E1-F7A7-615E-21F0F04AF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2D8396-78A7-8230-D27C-C597C269893E}"/>
              </a:ext>
            </a:extLst>
          </p:cNvPr>
          <p:cNvSpPr txBox="1"/>
          <p:nvPr/>
        </p:nvSpPr>
        <p:spPr>
          <a:xfrm>
            <a:off x="457200" y="914400"/>
            <a:ext cx="124585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endParaRPr lang="tr-TR" sz="2400" b="1" dirty="0" smtClean="0">
              <a:solidFill>
                <a:srgbClr val="323232"/>
              </a:solidFill>
            </a:endParaRPr>
          </a:p>
          <a:p>
            <a:pPr>
              <a:defRPr sz="3200"/>
            </a:pPr>
            <a:r>
              <a:rPr lang="tr-TR" sz="2400" b="1" dirty="0" smtClean="0">
                <a:solidFill>
                  <a:srgbClr val="323232"/>
                </a:solidFill>
              </a:rPr>
              <a:t>Bulgular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0A6B57-E82D-C195-3C26-223B1965527B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D5BC9CC-46E4-C508-49D5-971D91BED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4871"/>
            <a:ext cx="10363200" cy="106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93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91</Words>
  <Application>Microsoft Office PowerPoint</Application>
  <PresentationFormat>Özel</PresentationFormat>
  <Paragraphs>50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subject/>
  <dc:creator/>
  <cp:keywords/>
  <dc:description>generated using python-pptx</dc:description>
  <cp:lastModifiedBy>Acer</cp:lastModifiedBy>
  <cp:revision>6</cp:revision>
  <dcterms:created xsi:type="dcterms:W3CDTF">2013-01-27T09:14:16Z</dcterms:created>
  <dcterms:modified xsi:type="dcterms:W3CDTF">2026-03-27T08:48:18Z</dcterms:modified>
  <cp:category/>
</cp:coreProperties>
</file>